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358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Breakfast food chains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82" r="15195" b="15588"/>
          <a:stretch/>
        </p:blipFill>
        <p:spPr>
          <a:xfrm>
            <a:off x="0" y="664242"/>
            <a:ext cx="9144000" cy="572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Breakfast food chains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82" r="15195" b="15588"/>
          <a:stretch/>
        </p:blipFill>
        <p:spPr>
          <a:xfrm>
            <a:off x="0" y="664242"/>
            <a:ext cx="9144000" cy="5727932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1328468" y="1242215"/>
            <a:ext cx="6487064" cy="458925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defRPr/>
            </a:pPr>
            <a:endParaRPr lang="en-GB" sz="100" dirty="0" smtClean="0"/>
          </a:p>
          <a:p>
            <a:pPr lvl="0">
              <a:spcBef>
                <a:spcPts val="600"/>
              </a:spcBef>
              <a:spcAft>
                <a:spcPts val="1200"/>
              </a:spcAft>
              <a:defRPr/>
            </a:pPr>
            <a:r>
              <a:rPr lang="en-GB" sz="1600" dirty="0" smtClean="0"/>
              <a:t>Think </a:t>
            </a:r>
            <a:r>
              <a:rPr lang="en-GB" sz="1600" dirty="0"/>
              <a:t>about your breakfast this morning.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600" b="1" dirty="0" smtClean="0"/>
              <a:t>To </a:t>
            </a:r>
            <a:r>
              <a:rPr lang="en-GB" sz="1600" b="1" dirty="0"/>
              <a:t>answer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 smtClean="0"/>
              <a:t>What </a:t>
            </a:r>
            <a:r>
              <a:rPr lang="en-GB" sz="1600" dirty="0"/>
              <a:t>did you eat for breakfast? (Cereal, milk, yogurt, fruit, bread, eggs, bacon, sausages… something else)?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 smtClean="0"/>
              <a:t>What </a:t>
            </a:r>
            <a:r>
              <a:rPr lang="en-GB" sz="1600" dirty="0"/>
              <a:t>are the things you ate made from?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 smtClean="0"/>
              <a:t>Do </a:t>
            </a:r>
            <a:r>
              <a:rPr lang="en-GB" sz="1600" dirty="0"/>
              <a:t>the things you ate come from plants or animals?</a:t>
            </a:r>
          </a:p>
          <a:p>
            <a:pPr marL="342900" lvl="0" indent="-34290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600" dirty="0" smtClean="0"/>
              <a:t>If </a:t>
            </a:r>
            <a:r>
              <a:rPr lang="en-GB" sz="1600" dirty="0"/>
              <a:t>you ate food made from animals, what did those animals eat?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600" b="1" dirty="0" smtClean="0"/>
              <a:t>To </a:t>
            </a:r>
            <a:r>
              <a:rPr lang="en-GB" sz="1600" b="1" dirty="0"/>
              <a:t>do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 smtClean="0"/>
              <a:t>Write</a:t>
            </a:r>
            <a:r>
              <a:rPr lang="en-GB" sz="1600" dirty="0"/>
              <a:t>, draw or build models of all the food chains involved in your breakfast</a:t>
            </a:r>
            <a:r>
              <a:rPr lang="en-GB" sz="1600" dirty="0" smtClean="0"/>
              <a:t>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5963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96</Words>
  <Application>Microsoft Office PowerPoint</Application>
  <PresentationFormat>On-screen Show (4:3)</PresentationFormat>
  <Paragraphs>13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2019-03-07T11:53:00Z</dcterms:created>
  <dcterms:modified xsi:type="dcterms:W3CDTF">2019-03-07T12:00:32Z</dcterms:modified>
</cp:coreProperties>
</file>